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23350</TotalTime>
  <Words>4123</Words>
  <Application>Microsoft Office PowerPoint</Application>
  <PresentationFormat>Widescreen</PresentationFormat>
  <Paragraphs>311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Aparajita</vt:lpstr>
      <vt:lpstr>Arial</vt:lpstr>
      <vt:lpstr>Calibri</vt:lpstr>
      <vt:lpstr>Cambria</vt:lpstr>
      <vt:lpstr>Century Gothic</vt:lpstr>
      <vt:lpstr>Constantia</vt:lpstr>
      <vt:lpstr>Times New Roman</vt:lpstr>
      <vt:lpstr>Wingdings</vt:lpstr>
      <vt:lpstr>Wingdings 3</vt:lpstr>
      <vt:lpstr>Wisp</vt:lpstr>
      <vt:lpstr>Thème Office</vt:lpstr>
      <vt:lpstr>2021 SCRS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SCRS Report 2019</dc:title>
  <dc:creator>Gary Melvin</dc:creator>
  <cp:lastModifiedBy>Gary Melvin</cp:lastModifiedBy>
  <cp:revision>121</cp:revision>
  <dcterms:created xsi:type="dcterms:W3CDTF">2019-11-02T11:52:33Z</dcterms:created>
  <dcterms:modified xsi:type="dcterms:W3CDTF">2021-11-16T10:39:33Z</dcterms:modified>
</cp:coreProperties>
</file>